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03" autoAdjust="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886A32-B672-4A08-8C52-6F7753775417}" type="datetimeFigureOut">
              <a:rPr lang="en-US" smtClean="0"/>
              <a:t>2023-11-18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790583B-B1D9-4A5A-A8DA-B10ED5162F1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68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6A32-B672-4A08-8C52-6F7753775417}" type="datetimeFigureOut">
              <a:rPr lang="en-US" smtClean="0"/>
              <a:t>2023-11-18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0583B-B1D9-4A5A-A8DA-B10ED5162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2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6A32-B672-4A08-8C52-6F7753775417}" type="datetimeFigureOut">
              <a:rPr lang="en-US" smtClean="0"/>
              <a:t>2023-11-18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0583B-B1D9-4A5A-A8DA-B10ED5162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0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6A32-B672-4A08-8C52-6F7753775417}" type="datetimeFigureOut">
              <a:rPr lang="en-US" smtClean="0"/>
              <a:t>2023-11-18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0583B-B1D9-4A5A-A8DA-B10ED5162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75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6A32-B672-4A08-8C52-6F7753775417}" type="datetimeFigureOut">
              <a:rPr lang="en-US" smtClean="0"/>
              <a:t>2023-11-18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0583B-B1D9-4A5A-A8DA-B10ED5162F1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346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6A32-B672-4A08-8C52-6F7753775417}" type="datetimeFigureOut">
              <a:rPr lang="en-US" smtClean="0"/>
              <a:t>2023-11-18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0583B-B1D9-4A5A-A8DA-B10ED5162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18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6A32-B672-4A08-8C52-6F7753775417}" type="datetimeFigureOut">
              <a:rPr lang="en-US" smtClean="0"/>
              <a:t>2023-11-18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0583B-B1D9-4A5A-A8DA-B10ED5162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5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6A32-B672-4A08-8C52-6F7753775417}" type="datetimeFigureOut">
              <a:rPr lang="en-US" smtClean="0"/>
              <a:t>2023-11-18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0583B-B1D9-4A5A-A8DA-B10ED5162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9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6A32-B672-4A08-8C52-6F7753775417}" type="datetimeFigureOut">
              <a:rPr lang="en-US" smtClean="0"/>
              <a:t>2023-11-18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0583B-B1D9-4A5A-A8DA-B10ED5162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89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6A32-B672-4A08-8C52-6F7753775417}" type="datetimeFigureOut">
              <a:rPr lang="en-US" smtClean="0"/>
              <a:t>2023-11-18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0583B-B1D9-4A5A-A8DA-B10ED5162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7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6A32-B672-4A08-8C52-6F7753775417}" type="datetimeFigureOut">
              <a:rPr lang="en-US" smtClean="0"/>
              <a:t>2023-11-18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0583B-B1D9-4A5A-A8DA-B10ED5162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1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46886A32-B672-4A08-8C52-6F7753775417}" type="datetimeFigureOut">
              <a:rPr lang="en-US" smtClean="0"/>
              <a:t>2023-11-18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B790583B-B1D9-4A5A-A8DA-B10ED5162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70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6000" dirty="0" smtClean="0"/>
              <a:t>Virágcserép TERVEZÉSE</a:t>
            </a:r>
            <a:br>
              <a:rPr lang="hu-HU" sz="6000" dirty="0" smtClean="0"/>
            </a:br>
            <a:r>
              <a:rPr lang="hu-HU" sz="6000" dirty="0" smtClean="0"/>
              <a:t>TINKERCADBEN</a:t>
            </a:r>
            <a:endParaRPr lang="en-US" sz="600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Készítette: Székely Ádám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1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15" y="1409700"/>
            <a:ext cx="8539770" cy="4038600"/>
          </a:xfrm>
        </p:spPr>
      </p:pic>
      <p:sp>
        <p:nvSpPr>
          <p:cNvPr id="5" name="Szövegdoboz 4"/>
          <p:cNvSpPr txBox="1"/>
          <p:nvPr/>
        </p:nvSpPr>
        <p:spPr>
          <a:xfrm>
            <a:off x="3038202" y="5448300"/>
            <a:ext cx="6085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 smtClean="0"/>
              <a:t>A lábat elforgatjuk 6 fokkal ezután pedig megduplázzuk, majd pedig tükrözve megkapjuk a másik lábat is!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463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75" y="1232030"/>
            <a:ext cx="7811450" cy="4393941"/>
          </a:xfrm>
        </p:spPr>
      </p:pic>
      <p:sp>
        <p:nvSpPr>
          <p:cNvPr id="5" name="Szövegdoboz 4"/>
          <p:cNvSpPr txBox="1"/>
          <p:nvPr/>
        </p:nvSpPr>
        <p:spPr>
          <a:xfrm>
            <a:off x="3855409" y="5625971"/>
            <a:ext cx="4450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 smtClean="0"/>
              <a:t>Legvégül pedig a három testet egyesítve megkapjuk egészében a virágcserepet.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875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6600" dirty="0" err="1"/>
              <a:t>PrusaSlicer</a:t>
            </a:r>
            <a:endParaRPr lang="en-US" sz="6600" dirty="0"/>
          </a:p>
        </p:txBody>
      </p:sp>
      <p:sp>
        <p:nvSpPr>
          <p:cNvPr id="6" name="Tartalom helye 5"/>
          <p:cNvSpPr>
            <a:spLocks noGrp="1"/>
          </p:cNvSpPr>
          <p:nvPr>
            <p:ph idx="1"/>
          </p:nvPr>
        </p:nvSpPr>
        <p:spPr>
          <a:xfrm>
            <a:off x="1143000" y="1863322"/>
            <a:ext cx="6750698" cy="4686767"/>
          </a:xfrm>
        </p:spPr>
        <p:txBody>
          <a:bodyPr>
            <a:noAutofit/>
          </a:bodyPr>
          <a:lstStyle/>
          <a:p>
            <a:pPr marL="45720" indent="0">
              <a:lnSpc>
                <a:spcPct val="100000"/>
              </a:lnSpc>
              <a:buNone/>
            </a:pPr>
            <a:r>
              <a:rPr lang="hu-HU" sz="1800" dirty="0"/>
              <a:t>A</a:t>
            </a:r>
            <a:r>
              <a:rPr lang="hu-HU" sz="1800" dirty="0" smtClean="0"/>
              <a:t>z </a:t>
            </a:r>
            <a:r>
              <a:rPr lang="hu-HU" sz="1800" dirty="0"/>
              <a:t>általam tervezett 3D </a:t>
            </a:r>
            <a:r>
              <a:rPr lang="hu-HU" sz="1800" dirty="0" smtClean="0"/>
              <a:t>modellt, </a:t>
            </a:r>
            <a:r>
              <a:rPr lang="hu-HU" sz="1800" dirty="0"/>
              <a:t>úgy alkottam meg, hogy szinte hibátlanul és zökkenőmentesen nyomtatható legyen. Ennek eredményeképpen a modellezés során olyan szempontokat </a:t>
            </a:r>
            <a:r>
              <a:rPr lang="hu-HU" sz="1800" dirty="0" smtClean="0"/>
              <a:t>vettem </a:t>
            </a:r>
            <a:r>
              <a:rPr lang="hu-HU" sz="1800" dirty="0"/>
              <a:t>figyelembe, amelyek lehetővé teszik a nyomtatás egyszerűségét és kiváló minőségét. Nézzük meg, mi teszi ezt a modellt </a:t>
            </a:r>
            <a:r>
              <a:rPr lang="hu-HU" sz="1800" dirty="0" smtClean="0"/>
              <a:t>különlegessé:</a:t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/>
              <a:t>1</a:t>
            </a:r>
            <a:r>
              <a:rPr lang="hu-HU" sz="1800" dirty="0" smtClean="0"/>
              <a:t>. Geometria:</a:t>
            </a:r>
            <a:br>
              <a:rPr lang="hu-HU" sz="1800" dirty="0" smtClean="0"/>
            </a:br>
            <a:r>
              <a:rPr lang="hu-HU" sz="1800" dirty="0" smtClean="0"/>
              <a:t>A </a:t>
            </a:r>
            <a:r>
              <a:rPr lang="hu-HU" sz="1800" dirty="0"/>
              <a:t>modell zárt és érvényes geometriával rendelkezik, minimalizálva ezzel a potenciális hibalehetőségeket. Az összes felület és él precízen zárt, hogy megakadályozzuk az esetleges nyomtatási </a:t>
            </a:r>
            <a:r>
              <a:rPr lang="hu-HU" sz="1800" dirty="0" smtClean="0"/>
              <a:t>problémákat.</a:t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>2</a:t>
            </a:r>
            <a:r>
              <a:rPr lang="hu-HU" sz="1800" dirty="0"/>
              <a:t>. </a:t>
            </a:r>
            <a:r>
              <a:rPr lang="hu-HU" sz="1800" dirty="0" smtClean="0"/>
              <a:t>Tájolás:</a:t>
            </a:r>
            <a:br>
              <a:rPr lang="hu-HU" sz="1800" dirty="0" smtClean="0"/>
            </a:br>
            <a:r>
              <a:rPr lang="hu-HU" sz="1800" dirty="0" smtClean="0"/>
              <a:t>A </a:t>
            </a:r>
            <a:r>
              <a:rPr lang="hu-HU" sz="1800" dirty="0"/>
              <a:t>modell optimális tájolással rendelkezik, ami segít elkerülni a </a:t>
            </a:r>
            <a:r>
              <a:rPr lang="hu-HU" sz="1800" dirty="0" smtClean="0"/>
              <a:t>támasztékok </a:t>
            </a:r>
            <a:r>
              <a:rPr lang="hu-HU" sz="1800" dirty="0"/>
              <a:t>szükségességét. A részletek úgy vannak elrendezve, hogy a nyomtató könnyedén kezelje </a:t>
            </a:r>
            <a:r>
              <a:rPr lang="hu-HU" sz="1800" dirty="0" smtClean="0"/>
              <a:t>őket.</a:t>
            </a:r>
            <a:endParaRPr lang="en-US" sz="1800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698" y="2696547"/>
            <a:ext cx="3889757" cy="263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43202" y="317243"/>
            <a:ext cx="7842381" cy="6232847"/>
          </a:xfrm>
        </p:spPr>
        <p:txBody>
          <a:bodyPr numCol="1">
            <a:noAutofit/>
          </a:bodyPr>
          <a:lstStyle/>
          <a:p>
            <a:pPr marL="45720" indent="0">
              <a:lnSpc>
                <a:spcPct val="120000"/>
              </a:lnSpc>
              <a:buNone/>
            </a:pPr>
            <a:r>
              <a:rPr lang="hu-HU" sz="1800" dirty="0"/>
              <a:t>3</a:t>
            </a:r>
            <a:r>
              <a:rPr lang="hu-HU" sz="1800" dirty="0"/>
              <a:t>. </a:t>
            </a:r>
            <a:r>
              <a:rPr lang="hu-HU" sz="1800" dirty="0" smtClean="0"/>
              <a:t>Rétegvastagság:</a:t>
            </a:r>
            <a:br>
              <a:rPr lang="hu-HU" sz="1800" dirty="0" smtClean="0"/>
            </a:br>
            <a:r>
              <a:rPr lang="hu-HU" sz="1800" dirty="0" smtClean="0"/>
              <a:t>A </a:t>
            </a:r>
            <a:r>
              <a:rPr lang="hu-HU" sz="1800" dirty="0"/>
              <a:t>kiválasztott rétegvastagság tökéletesen illeszkedik a nyomtató képességeihez, és biztosítja a részletességet anélkül, hogy túlzott anyagfelhasználást okozna. Ez hozzájárul a nyomtatás gazdaságosságához és hatékonyságához</a:t>
            </a:r>
            <a:r>
              <a:rPr lang="hu-HU" sz="1800" dirty="0" smtClean="0"/>
              <a:t>.</a:t>
            </a:r>
            <a:endParaRPr lang="hu-HU" sz="1800" dirty="0"/>
          </a:p>
          <a:p>
            <a:pPr marL="45720" indent="0">
              <a:lnSpc>
                <a:spcPct val="120000"/>
              </a:lnSpc>
              <a:buNone/>
            </a:pPr>
            <a:r>
              <a:rPr lang="hu-HU" sz="1800" dirty="0"/>
              <a:t>4. </a:t>
            </a:r>
            <a:r>
              <a:rPr lang="hu-HU" sz="1800" dirty="0" smtClean="0"/>
              <a:t>Kitöltés:</a:t>
            </a:r>
            <a:br>
              <a:rPr lang="hu-HU" sz="1800" dirty="0" smtClean="0"/>
            </a:br>
            <a:r>
              <a:rPr lang="hu-HU" sz="1800" dirty="0" smtClean="0"/>
              <a:t>A </a:t>
            </a:r>
            <a:r>
              <a:rPr lang="hu-HU" sz="1800" dirty="0"/>
              <a:t>modell kitöltése 25 százalékos, amely elegendő ahhoz, hogy masszívnak és stabilnak tűnjön, miközben megőrzi a nyomtatás hatékonyságát. Ezáltal sikerült elkerülni a felesleges anyagfelhasználást, anélkül, hogy veszélyeztetnénk a modell szilárdságát</a:t>
            </a:r>
            <a:r>
              <a:rPr lang="hu-HU" sz="1800" dirty="0" smtClean="0"/>
              <a:t>.</a:t>
            </a:r>
            <a:endParaRPr lang="hu-HU" sz="1800" dirty="0"/>
          </a:p>
          <a:p>
            <a:pPr marL="45720" indent="0">
              <a:lnSpc>
                <a:spcPct val="120000"/>
              </a:lnSpc>
              <a:buNone/>
            </a:pPr>
            <a:r>
              <a:rPr lang="hu-HU" sz="1800" dirty="0"/>
              <a:t>5. </a:t>
            </a:r>
            <a:r>
              <a:rPr lang="hu-HU" sz="1800" dirty="0" smtClean="0"/>
              <a:t>Támaszték </a:t>
            </a:r>
            <a:r>
              <a:rPr lang="hu-HU" sz="1800" dirty="0"/>
              <a:t>és </a:t>
            </a:r>
            <a:r>
              <a:rPr lang="hu-HU" sz="1800" dirty="0" err="1"/>
              <a:t>Raft</a:t>
            </a:r>
            <a:r>
              <a:rPr lang="hu-HU" sz="1800" dirty="0"/>
              <a:t> </a:t>
            </a:r>
            <a:r>
              <a:rPr lang="hu-HU" sz="1800" dirty="0" smtClean="0"/>
              <a:t>Nélkül:</a:t>
            </a:r>
            <a:br>
              <a:rPr lang="hu-HU" sz="1800" dirty="0" smtClean="0"/>
            </a:br>
            <a:r>
              <a:rPr lang="hu-HU" sz="1800" dirty="0" smtClean="0"/>
              <a:t>A </a:t>
            </a:r>
            <a:r>
              <a:rPr lang="hu-HU" sz="1800" dirty="0"/>
              <a:t>modell megtervezésénél kifejezetten arra törekedtem, hogy minimalizáljam a támasztékok és </a:t>
            </a:r>
            <a:r>
              <a:rPr lang="hu-HU" sz="1800" dirty="0" err="1"/>
              <a:t>raftok</a:t>
            </a:r>
            <a:r>
              <a:rPr lang="hu-HU" sz="1800" dirty="0"/>
              <a:t> szükségességét. </a:t>
            </a:r>
            <a:r>
              <a:rPr lang="hu-HU" sz="1800" dirty="0"/>
              <a:t>Ez nemcsak egyszerűsíti a nyomtatási folyamatot, hanem csökkenti a tisztítási feladatokat is, így a kész modell könnyen használható lesz</a:t>
            </a:r>
            <a:r>
              <a:rPr lang="hu-HU" sz="1800" dirty="0" smtClean="0"/>
              <a:t>.</a:t>
            </a:r>
            <a:endParaRPr lang="hu-HU" sz="1800" dirty="0"/>
          </a:p>
          <a:p>
            <a:pPr marL="45720" indent="0">
              <a:lnSpc>
                <a:spcPct val="120000"/>
              </a:lnSpc>
              <a:buNone/>
            </a:pPr>
            <a:r>
              <a:rPr lang="hu-HU" sz="1800" dirty="0"/>
              <a:t>Ez a 3D modell tehát nem csak esztétikailag vonzó, hanem a tervezés során vett aprólékos részleteknek köszönhetően rendkívül könnyen és hibamentesen nyomtatható.</a:t>
            </a:r>
            <a:endParaRPr lang="en-US" sz="18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83" y="2253343"/>
            <a:ext cx="3474720" cy="23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8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154" y="3969755"/>
            <a:ext cx="2225692" cy="2225692"/>
          </a:xfr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99471" y="2070540"/>
            <a:ext cx="10393058" cy="2716920"/>
          </a:xfrm>
        </p:spPr>
        <p:txBody>
          <a:bodyPr>
            <a:noAutofit/>
          </a:bodyPr>
          <a:lstStyle/>
          <a:p>
            <a:pPr algn="ctr"/>
            <a:r>
              <a:rPr lang="hu-HU" sz="9600" b="1" cap="all" dirty="0" smtClean="0"/>
              <a:t>Köszönöm a figyelmet!</a:t>
            </a:r>
            <a:endParaRPr lang="en-US" sz="9600" b="1" cap="all" dirty="0"/>
          </a:p>
        </p:txBody>
      </p:sp>
    </p:spTree>
    <p:extLst>
      <p:ext uri="{BB962C8B-B14F-4D97-AF65-F5344CB8AC3E}">
        <p14:creationId xmlns:p14="http://schemas.microsoft.com/office/powerpoint/2010/main" val="262152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6600" dirty="0" smtClean="0"/>
              <a:t>Elképzelés</a:t>
            </a:r>
            <a:endParaRPr lang="en-US" sz="66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3000" y="1965960"/>
            <a:ext cx="6377473" cy="4038600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hu-HU" dirty="0" smtClean="0"/>
              <a:t>Egy </a:t>
            </a:r>
            <a:r>
              <a:rPr lang="hu-HU" dirty="0"/>
              <a:t>letisztult és modern megjelenésű virágcserép ötlete egy kocka alakú téglatest, melynek alsó részén két kis láb található ülő pozícióban. A virágcserép lehet sima, neutrális színű, például fehér, szürke vagy bézs, hogy kiemelje a </a:t>
            </a:r>
            <a:r>
              <a:rPr lang="hu-HU" dirty="0" smtClean="0"/>
              <a:t>minimalista </a:t>
            </a:r>
            <a:r>
              <a:rPr lang="hu-HU" dirty="0"/>
              <a:t>stílust. A két kis láb alakja lehet egyszerű és letisztult, hozzáadva a cserépnek egy játékos és egyedi karaktert</a:t>
            </a:r>
            <a:r>
              <a:rPr lang="hu-HU" dirty="0" smtClean="0"/>
              <a:t>.</a:t>
            </a:r>
            <a:endParaRPr lang="hu-HU" dirty="0"/>
          </a:p>
          <a:p>
            <a:pPr marL="45720" indent="0">
              <a:buNone/>
            </a:pPr>
            <a:r>
              <a:rPr lang="hu-HU" dirty="0"/>
              <a:t>Ez a virágcserép kiváló választás lehet modern belső terekhez, irodákhoz vagy akár erkélyekre. Az ülő pozícióban elhelyezett lábak a cserépet egyfajta "személyiséggel" látják el, ami érdekessé teszi a növények bemutatását. A kocka alakú forma lehetővé teszi a virágcserép könnyű illeszkedését bármilyen szögletes felülethez, így széleskörűen alkalmazható a kreatív belső tervezési projektekben.</a:t>
            </a:r>
            <a:endParaRPr lang="en-US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355" y="1965960"/>
            <a:ext cx="352203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4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6600" dirty="0" smtClean="0"/>
              <a:t>Tervezés</a:t>
            </a:r>
            <a:endParaRPr lang="en-US" sz="6600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75" y="1965960"/>
            <a:ext cx="8539770" cy="4038600"/>
          </a:xfrm>
        </p:spPr>
      </p:pic>
      <p:sp>
        <p:nvSpPr>
          <p:cNvPr id="5" name="Szövegdoboz 4"/>
          <p:cNvSpPr txBox="1"/>
          <p:nvPr/>
        </p:nvSpPr>
        <p:spPr>
          <a:xfrm>
            <a:off x="6819745" y="933837"/>
            <a:ext cx="4198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 smtClean="0"/>
              <a:t>Hozzunk létre egy kockát 50x50x50 mérettel és a sugarát állítsuk be 1-re!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639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34" y="1409700"/>
            <a:ext cx="8544733" cy="4038600"/>
          </a:xfrm>
        </p:spPr>
      </p:pic>
      <p:sp>
        <p:nvSpPr>
          <p:cNvPr id="5" name="Szövegdoboz 4"/>
          <p:cNvSpPr txBox="1"/>
          <p:nvPr/>
        </p:nvSpPr>
        <p:spPr>
          <a:xfrm>
            <a:off x="4148545" y="5448300"/>
            <a:ext cx="3864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H</a:t>
            </a:r>
            <a:r>
              <a:rPr lang="hu-HU" sz="2000" dirty="0" smtClean="0"/>
              <a:t>ozzunk létre egy kisebb kockát amit furatként fogunk felhasználni.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1662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2" y="1409700"/>
            <a:ext cx="8530376" cy="4038600"/>
          </a:xfrm>
        </p:spPr>
      </p:pic>
      <p:sp>
        <p:nvSpPr>
          <p:cNvPr id="5" name="Szövegdoboz 4"/>
          <p:cNvSpPr txBox="1"/>
          <p:nvPr/>
        </p:nvSpPr>
        <p:spPr>
          <a:xfrm>
            <a:off x="3328228" y="5448300"/>
            <a:ext cx="5505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 smtClean="0"/>
              <a:t>A két kockát egyesítve megkapjuk a virágcserepet.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253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2" y="1409700"/>
            <a:ext cx="8530376" cy="4038600"/>
          </a:xfrm>
        </p:spPr>
      </p:pic>
      <p:sp>
        <p:nvSpPr>
          <p:cNvPr id="5" name="Szövegdoboz 4"/>
          <p:cNvSpPr txBox="1"/>
          <p:nvPr/>
        </p:nvSpPr>
        <p:spPr>
          <a:xfrm>
            <a:off x="3155613" y="5448300"/>
            <a:ext cx="5850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 smtClean="0"/>
              <a:t>A két lábat az alábbi három testből fogjuk megalkotni!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898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2" y="1409700"/>
            <a:ext cx="8530376" cy="4038600"/>
          </a:xfrm>
        </p:spPr>
      </p:pic>
      <p:sp>
        <p:nvSpPr>
          <p:cNvPr id="5" name="Szövegdoboz 4"/>
          <p:cNvSpPr txBox="1"/>
          <p:nvPr/>
        </p:nvSpPr>
        <p:spPr>
          <a:xfrm>
            <a:off x="4634515" y="5448300"/>
            <a:ext cx="2892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 smtClean="0"/>
              <a:t>Vágjuk félbe a testet!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919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407" y="1409700"/>
            <a:ext cx="8549186" cy="4038600"/>
          </a:xfrm>
        </p:spPr>
      </p:pic>
      <p:sp>
        <p:nvSpPr>
          <p:cNvPr id="5" name="Szövegdoboz 4"/>
          <p:cNvSpPr txBox="1"/>
          <p:nvPr/>
        </p:nvSpPr>
        <p:spPr>
          <a:xfrm>
            <a:off x="4657841" y="5448300"/>
            <a:ext cx="2845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 smtClean="0"/>
              <a:t>Vágjuk félbe a hengert is!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48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99" y="1409700"/>
            <a:ext cx="8521002" cy="4038600"/>
          </a:xfrm>
        </p:spPr>
      </p:pic>
      <p:sp>
        <p:nvSpPr>
          <p:cNvPr id="5" name="Szövegdoboz 4"/>
          <p:cNvSpPr txBox="1"/>
          <p:nvPr/>
        </p:nvSpPr>
        <p:spPr>
          <a:xfrm>
            <a:off x="3314233" y="5448300"/>
            <a:ext cx="5533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 smtClean="0"/>
              <a:t>Miután az utolsó testet is ketté vágtuk, a megfelelő rendezéssel megkapjuk maga a lábat.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227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ázis">
  <a:themeElements>
    <a:clrScheme name="Báz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áz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áz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TM03457444[[fn=Bázis]]</Template>
  <TotalTime>99</TotalTime>
  <Words>283</Words>
  <Application>Microsoft Office PowerPoint</Application>
  <PresentationFormat>Szélesvásznú</PresentationFormat>
  <Paragraphs>22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1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6" baseType="lpstr">
      <vt:lpstr>Corbel</vt:lpstr>
      <vt:lpstr>Bázis</vt:lpstr>
      <vt:lpstr>Virágcserép TERVEZÉSE TINKERCADBEN</vt:lpstr>
      <vt:lpstr>Elképzelés</vt:lpstr>
      <vt:lpstr>Tervezés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PrusaSlicer</vt:lpstr>
      <vt:lpstr>PowerPoint-bemutató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Virágcserép TERVEZÉSE TINKERCADBEN</dc:title>
  <dc:creator>Adam</dc:creator>
  <cp:lastModifiedBy>Adam</cp:lastModifiedBy>
  <cp:revision>11</cp:revision>
  <dcterms:created xsi:type="dcterms:W3CDTF">2023-11-15T19:31:56Z</dcterms:created>
  <dcterms:modified xsi:type="dcterms:W3CDTF">2023-11-18T20:19:41Z</dcterms:modified>
</cp:coreProperties>
</file>